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58" r:id="rId4"/>
    <p:sldId id="267" r:id="rId5"/>
    <p:sldId id="265" r:id="rId6"/>
    <p:sldId id="266" r:id="rId7"/>
    <p:sldId id="260" r:id="rId8"/>
    <p:sldId id="261" r:id="rId9"/>
    <p:sldId id="268" r:id="rId10"/>
    <p:sldId id="269" r:id="rId11"/>
    <p:sldId id="262" r:id="rId12"/>
    <p:sldId id="264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7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185ED8-DEDE-4BF5-BFBF-A2AB497C27A4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C4241B7-8F35-484C-8404-3A7AC483BF3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CAST hosts the delivery of several well researched and internationally recognized training programs.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D6201A-8BDD-440F-B91B-839760D3E6D0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C865A395-45F5-4332-B05D-702143B94549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6DF0612-4E37-41A9-9E5A-1D9927B865B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2A2E-4134-4815-90FC-5254F2906028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8BE59-537A-4579-89BF-C35A7644885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B311-FC9C-4A18-B675-CA99755CF61B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51F5-1EFE-4B8A-8481-7065386803D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9888-F910-44F2-BD59-CDAC68C65027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B6CE-A033-486B-8F8F-563D98AC68F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8F1C-31E2-46A1-8317-6C727C42C508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176F3-5C45-4592-9FCE-DF65C6D0C44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EBCFC-130F-4232-9F23-AD67F284C367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98A44-B30F-43A4-8A21-C460777B4D1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553CA-6D4B-40C8-9A7A-8309D1811E81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75006-97D2-413A-8978-7485C8C8345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8D367-CE13-4F4A-8AFB-360FB152A4A5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421B0-6066-44E0-8E36-538CAFA0940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7274-D5B6-4CD6-8058-EDF6B79B89EC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ED278-CEC2-47E0-9277-F6626B5E9BC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CA5E8-81B1-4577-99B9-01CF8ED3CA66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53031-674F-4180-9BE2-39A11217221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1353-4D03-494D-A737-CB819BA0B84F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8099D-6A21-4BD2-BE4C-7ECF325CBDA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C34A07-421E-4A7B-B5AD-A7D251FC84BD}" type="datetimeFigureOut">
              <a:rPr lang="en-CA"/>
              <a:pPr>
                <a:defRPr/>
              </a:pPr>
              <a:t>03/12/2013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EE297-8A20-4FB2-BECA-C65B43AF0C8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dshelpphone.ca/Teens/AskUsOnline/Chat-counselling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KjlxU5Zat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Communities Addressing Suicide Together</a:t>
            </a:r>
            <a:endParaRPr lang="en-CA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570037"/>
          </a:xfrm>
        </p:spPr>
        <p:txBody>
          <a:bodyPr/>
          <a:lstStyle/>
          <a:p>
            <a:r>
              <a:rPr lang="en-CA" smtClean="0"/>
              <a:t>Highlights of CAST Activities 2011 through 2013</a:t>
            </a:r>
          </a:p>
          <a:p>
            <a:r>
              <a:rPr lang="en-CA" smtClean="0"/>
              <a:t>Mike Price</a:t>
            </a:r>
          </a:p>
          <a:p>
            <a:r>
              <a:rPr lang="en-CA" smtClean="0"/>
              <a:t>November 12, 2013</a:t>
            </a:r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652713"/>
            <a:ext cx="26289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650" y="5229225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Community Coalitions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Hopeful to work with NSRF to measure efficacy of CAST Coalitions.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Several changes made to make the coalitions more engaged, sustainable and advocacy focused.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Coalition Manager Role will need to be maintained through new funding and grants.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Coalition structure depends on DHA structure.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Getting Help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The TALK Steps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Mobile Mental Health Crisis Line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Emergency Department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211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Feed Nova Scotia Line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Kid’s Help Phone Website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www.kidshelpphone.ca/Teens/AskUsOnline/Chat-counselling.aspx</a:t>
            </a:r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>
                <a:hlinkClick r:id="rId2"/>
              </a:rPr>
              <a:t>http://www.youtube.com/watch?v=xKjlxU5Zat8</a:t>
            </a:r>
            <a:r>
              <a:rPr lang="en-CA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404813"/>
            <a:ext cx="8137525" cy="6119812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Quick Facts About 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Suicide is more than mental illness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Complex, rarely, if ever the cause of a single element.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Universally 4 things are known to work to reduce suicide.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Those universal approaches to suicide, population health harm reduction and education….CAST Coalitions and Resiliency (CAST PSA)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i="1" smtClean="0"/>
              <a:t>Risk Factors, Warning Signs &amp; Protective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CA" dirty="0" smtClean="0"/>
              <a:t>See handouts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CA" dirty="0" smtClean="0"/>
              <a:t>Goal to have extra funding to distribute these widely, 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CA" dirty="0" smtClean="0"/>
              <a:t>May recruit volunteers to distribute at vigils, conferences etc, 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CA" dirty="0" smtClean="0"/>
              <a:t>Ethical dilemma- are of debate at CAST re: showing up at events that won’t adhere to safe messaging protocols or avoid altogether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Hope &amp; Healing in 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Postvention Resource Manual was vetted by several professional groups and the postvention subcommittee members for two years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A culmination of Canadian Best Practices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interest in it as a model for National Framework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CA" dirty="0" smtClean="0"/>
              <a:t>Request cards to minimize expense until sponsors found.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CAST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endParaRPr lang="en-CA" dirty="0" smtClean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CA" dirty="0" smtClean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CA" dirty="0" smtClean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CA" dirty="0" smtClean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CA" dirty="0" smtClean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CA" dirty="0"/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590925"/>
            <a:ext cx="4114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2052638"/>
            <a:ext cx="46926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9413" y="3800475"/>
            <a:ext cx="330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33625" y="4752975"/>
            <a:ext cx="2619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044575" y="765175"/>
            <a:ext cx="7024688" cy="828675"/>
          </a:xfrm>
        </p:spPr>
        <p:txBody>
          <a:bodyPr/>
          <a:lstStyle/>
          <a:p>
            <a:r>
              <a:rPr lang="en-CA" smtClean="0"/>
              <a:t>Reaching Out Roll Out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CA" dirty="0" smtClean="0"/>
          </a:p>
          <a:p>
            <a:pPr indent="-274320" fontAlgn="auto">
              <a:spcAft>
                <a:spcPts val="0"/>
              </a:spcAft>
              <a:defRPr/>
            </a:pPr>
            <a:endParaRPr lang="en-CA" dirty="0" smtClean="0"/>
          </a:p>
          <a:p>
            <a:pPr indent="-274320" fontAlgn="auto">
              <a:spcAft>
                <a:spcPts val="0"/>
              </a:spcAft>
              <a:defRPr/>
            </a:pPr>
            <a:endParaRPr lang="en-CA" dirty="0"/>
          </a:p>
          <a:p>
            <a:pPr indent="-274320" fontAlgn="auto">
              <a:spcAft>
                <a:spcPts val="0"/>
              </a:spcAft>
              <a:defRPr/>
            </a:pPr>
            <a:endParaRPr lang="en-CA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060575"/>
            <a:ext cx="813593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539750" y="4572000"/>
            <a:ext cx="10480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entury Gothic" pitchFamily="34" charset="0"/>
              </a:rPr>
              <a:t>A rollout plan is underway with a goal to have all grade 10 students to </a:t>
            </a:r>
          </a:p>
          <a:p>
            <a:r>
              <a:rPr lang="en-CA">
                <a:latin typeface="Century Gothic" pitchFamily="34" charset="0"/>
              </a:rPr>
              <a:t>receive this well researched and safe awareness workshop. 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684213" y="5373688"/>
            <a:ext cx="72723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>
              <a:latin typeface="Century Gothic" pitchFamily="34" charset="0"/>
            </a:endParaRPr>
          </a:p>
        </p:txBody>
      </p:sp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050" y="5272088"/>
            <a:ext cx="7805738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Interpersonal Theory of Suicide</a:t>
            </a:r>
            <a:endParaRPr lang="en-CA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9/11</a:t>
            </a:r>
          </a:p>
          <a:p>
            <a:r>
              <a:rPr lang="en-CA" smtClean="0"/>
              <a:t>When Boston won the World Series.</a:t>
            </a:r>
          </a:p>
          <a:p>
            <a:r>
              <a:rPr lang="en-CA" smtClean="0"/>
              <a:t>Community plays a pivotal role in suicide.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2253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0350"/>
            <a:ext cx="8234362" cy="64087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Community Outreach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Incredible list of workshops, conference presentations and trainings. We have reached 100’s directly this year…read list until group looks unbearably bored. </a:t>
            </a:r>
          </a:p>
          <a:p>
            <a:r>
              <a:rPr lang="en-CA" smtClean="0"/>
              <a:t>Cast has successfully contributed to a variety of initiatives like Hypersex Project and bringing , Terry Wise Women in Wellness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229</TotalTime>
  <Words>329</Words>
  <Application>Microsoft Office PowerPoint</Application>
  <PresentationFormat>On-screen Show (4:3)</PresentationFormat>
  <Paragraphs>52</Paragraphs>
  <Slides>13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Century Gothic</vt:lpstr>
      <vt:lpstr>Arial</vt:lpstr>
      <vt:lpstr>Wingdings 2</vt:lpstr>
      <vt:lpstr>Calibri</vt:lpstr>
      <vt:lpstr>Austin</vt:lpstr>
      <vt:lpstr>Austin</vt:lpstr>
      <vt:lpstr>Austin</vt:lpstr>
      <vt:lpstr>Austin</vt:lpstr>
      <vt:lpstr>Communities Addressing Suicide Together</vt:lpstr>
      <vt:lpstr>Quick Facts About Suicide</vt:lpstr>
      <vt:lpstr>Risk Factors, Warning Signs &amp; Protective Factors</vt:lpstr>
      <vt:lpstr>Hope &amp; Healing in NS </vt:lpstr>
      <vt:lpstr>CAST Programs</vt:lpstr>
      <vt:lpstr>Reaching Out Roll Out Plan</vt:lpstr>
      <vt:lpstr>Interpersonal Theory of Suicide</vt:lpstr>
      <vt:lpstr>Slide 8</vt:lpstr>
      <vt:lpstr>Community Outreach</vt:lpstr>
      <vt:lpstr>Community Coalitions</vt:lpstr>
      <vt:lpstr>Getting Help 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Shirley Ann Rogers</cp:lastModifiedBy>
  <cp:revision>21</cp:revision>
  <dcterms:created xsi:type="dcterms:W3CDTF">2013-10-24T21:40:18Z</dcterms:created>
  <dcterms:modified xsi:type="dcterms:W3CDTF">2013-12-03T12:37:45Z</dcterms:modified>
</cp:coreProperties>
</file>